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7" r:id="rId4"/>
    <p:sldId id="257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6F7C0-FB03-4D33-A957-2D95F2C8C5CA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67D7F-5AF9-462E-8C6B-BBB5A2CEEF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1844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67D7F-5AF9-462E-8C6B-BBB5A2CEEF9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67D7F-5AF9-462E-8C6B-BBB5A2CEEF9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67D7F-5AF9-462E-8C6B-BBB5A2CEEF9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3050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hyschem.chimfak.rsu.ru/Source/History/Addition_4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://www.physchem.chimfak.rsu.ru/Source/History/Persones/Arrhenius.html" TargetMode="External"/><Relationship Id="rId4" Type="http://schemas.openxmlformats.org/officeDocument/2006/relationships/hyperlink" Target="http://www.physchem.chimfak.rsu.ru/Source/History/Addition_2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Человек мира. Альфред Нобель.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357430"/>
            <a:ext cx="8136904" cy="228601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Сегодня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уроке вы научитесь: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•понимать главную, второстепенную и скрытую информацию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высказывание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правильно писать союзы, предлоги, частицы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568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Кому из современников вы присудили бы Нобелевскую премию? Аргументируйте ответ.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​Напишите текст-рассуждение о Нобеле.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Составьте небольшой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текст: «Как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 думаете, кого из казахстанских личностей можно отнести к знаменитым людям и почему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?»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Напишите текст-рассуждение о Нобеле.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8680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968885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15760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Эпиграф урока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считаю жизнь необычайным даром, драгоценным камнем, полученным нами из рук матери-природы для того, чтобы мы сами шлифовали и полировали его до тех пор, пока его блеск не вознаградит нас за наши труды.</a:t>
            </a:r>
          </a:p>
          <a:p>
            <a:pPr algn="r">
              <a:lnSpc>
                <a:spcPct val="15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Альфред Нобель</a:t>
            </a:r>
          </a:p>
          <a:p>
            <a:pPr marL="0" indent="0" algn="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722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142984"/>
            <a:ext cx="821537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Глоссарий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Бренный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– тленный, смертный.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Уникальный 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единственный в своем роде, неповторимый, существующий в одном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экземпляре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Альфред Нобель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3174" y="785794"/>
            <a:ext cx="6143668" cy="5404069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А. Нобель – «Человек мира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Альфред Нобель – шведский инженер-химик, изобретатель и промышленник. В 1843-1850 гг. вместе с родителями жил в Петербурге. С 1850 г. изучал химию в Германии, Франции, Италии и США. В 1853 вернулся в Россию и работал в принадлежащей его отцу фирме "Нобель", которая поставляла вооружение русской армии. В 1865 г. фирма организовала первый в мире завод по производству нитроглицерина, А. Нобель стал его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директором. 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Нобель изобрёл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безопасное взрывчатое вещество на основе нитроглицерина – динамит (кизельгур, пропитанный нитроглицерином), и запатентовал его в Швеции, Англии и США.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Большую часть своего состояния – около 31 млн. шведских марок – Нобель завещал на создание фонда международных премий за работы в области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>физики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химии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физиологии и медицины, а также за деятельность по укреплению мира (Нобелевские премии). Событием, которое подтолкнуло его к этому решению, считается ошибочная публикация в 1888 г. в одной из французских газет некролога Нобеля с порицанием изобретения им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динамита.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Имя Нобеля носит несколько научных институтов (например, Нобелевский физико-химический институт в Стокгольме, основанный в 1905 г.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С. Аррениусом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 В честь Альфреда Нобеля назван элемент № 102 –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нобелий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opiqkz.blob.core.windows.net/kitcontent/c32d6d59-22e9-4ec1-919b-6a72ea504478/f7656a65-995f-4281-8807-dedd0a588a7d/0d5911dc-8b5a-4355-9261-00f1fb999277_m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500098" y="214290"/>
            <a:ext cx="3857620" cy="2857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5226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10" y="260648"/>
            <a:ext cx="8043890" cy="602587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Лауреат Нобелевской премии…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звание в нашем «бренном» мире является уникальным признанием заслуг самого небольшого процента от всех живущих на земле людей, выдающихся наших современников, работающих на благо человечества в разных областях науки и творчества. Скажи: «Он лауреат Нобелевской премии», и все, и больше ничего не надо… характеристика человека произнесена. Но кем был тот, кто увековечил свое имя так изысканно и так просто, и чей капитал позволил поддерживать самые смелые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915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714356"/>
            <a:ext cx="8143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Завещании Нобеля сказано: «…Воля моя такова, что при распределении премий не делалось различий между национальностями, т.е., чтобы премии вручались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наидостойнейшему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без отношения к тому,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скандинавец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он или нет».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s://opiqkz.blob.core.windows.net/kitcontent/c32d6d59-22e9-4ec1-919b-6a72ea504478/edf131b9-2e16-4cf3-afe0-f970049e8c84/1107513c-4ef4-464b-ad9f-65497270e811_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496"/>
            <a:ext cx="7643866" cy="3409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91961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556792"/>
            <a:ext cx="504056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028343"/>
            <a:ext cx="8143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Кругозор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Самым молодым лауреатом Нобелевской премии был Уильям Брэгг (25 лет). Самым старым –Джон Ван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Флек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(88 лет). Современники считали Нобеля не соответствующим образу преуспевающего капиталиста. Скорее «спартанцем». Он тяготел к уединению, не пил, не курил, не был азартным игроком. Коммерция не служила помехой для приобщения к культурным мировым ценностям. В личной библиотеке Нобеля можно было найти труды великих ученых, философов, писателей – Вольтера, Спенсера, Шекспира, Гюго, Бальзака, Мопассана, Тургенева, Ибсена,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Ламартина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Нобель сам написал немало пьес, романов, стихов.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5666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571480"/>
            <a:ext cx="778674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Прочитайте текст. Выпишите союзы, предлоги, частицы. Объясните в паре их правописание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Редкий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счастливый это дар: сеять, как сказал поэт, разумное, добро, вечное. Представьте: в тот самый миг, когда вы где-нибудь перечитываете строки знаменитого писателя или слушаете музыку великого исполнителя, созвучную вашей душе, в разных уголках Земли незнакомые вам люди склонились над теми же страницами или внимают тем же звукам, которые волновали живших до нас и будут волновать наших потомков.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(По А.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Пину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9463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1285860"/>
            <a:ext cx="81439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Используя дополнительные источники информации, найдите крылатые слова и выражения, характеризующие талант Нобеля.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​2. Напишите имена выдающихся людей, удостоенных Нобелевской премии, используя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источники информации.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000372"/>
            <a:ext cx="77867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Продолжите тему и составьте презентацию «Самый-самый….»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​Выпишите из текста ключевые слова и словосочетания.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214818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Кому из современников вы присудили бы Нобелевскую премию? Аргументируйте ответ.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​Напишите текст-рассуждение о Нобеле.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Составьте небольшой текст на основе «облака слов». Как вы думаете, кого из казахстанских личностей можно отнести к знаменитым людям и почему?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571480"/>
            <a:ext cx="65008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для закрепления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8539255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397</Words>
  <Application>Microsoft Office PowerPoint</Application>
  <PresentationFormat>Экран (4:3)</PresentationFormat>
  <Paragraphs>35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Урок 56. Человек мира. Альфред Нобель. </vt:lpstr>
      <vt:lpstr>Эпиграф урока</vt:lpstr>
      <vt:lpstr>Слайд 3</vt:lpstr>
      <vt:lpstr>Альфред Нобель</vt:lpstr>
      <vt:lpstr>Слайд 5</vt:lpstr>
      <vt:lpstr>Слайд 6</vt:lpstr>
      <vt:lpstr>Слайд 7</vt:lpstr>
      <vt:lpstr>Слайд 8</vt:lpstr>
      <vt:lpstr>Слайд 9</vt:lpstr>
      <vt:lpstr>Домашнее задание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56. Жизнь и творчество Ю. О. Домбровского</dc:title>
  <dc:creator>user</dc:creator>
  <cp:lastModifiedBy>Admin</cp:lastModifiedBy>
  <cp:revision>16</cp:revision>
  <dcterms:created xsi:type="dcterms:W3CDTF">2020-03-29T05:17:15Z</dcterms:created>
  <dcterms:modified xsi:type="dcterms:W3CDTF">2020-03-29T12:29:40Z</dcterms:modified>
</cp:coreProperties>
</file>